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72" r:id="rId14"/>
    <p:sldId id="273" r:id="rId15"/>
    <p:sldId id="275" r:id="rId16"/>
    <p:sldId id="274" r:id="rId17"/>
    <p:sldId id="276" r:id="rId18"/>
    <p:sldId id="278" r:id="rId19"/>
    <p:sldId id="279" r:id="rId20"/>
    <p:sldId id="268" r:id="rId21"/>
    <p:sldId id="294" r:id="rId22"/>
    <p:sldId id="271" r:id="rId23"/>
    <p:sldId id="293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3" r:id="rId32"/>
    <p:sldId id="288" r:id="rId33"/>
    <p:sldId id="289" r:id="rId34"/>
    <p:sldId id="290" r:id="rId35"/>
    <p:sldId id="291" r:id="rId36"/>
    <p:sldId id="292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6.xml"/><Relationship Id="rId7" Type="http://schemas.openxmlformats.org/officeDocument/2006/relationships/image" Target="../media/image1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slide" Target="slide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slide" Target="slide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slide" Target="slide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gif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flipH="1">
            <a:off x="611560" y="2130425"/>
            <a:ext cx="74240" cy="1470025"/>
          </a:xfrm>
        </p:spPr>
        <p:txBody>
          <a:bodyPr/>
          <a:lstStyle/>
          <a:p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5976664" cy="12961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rgbClr val="7030A0"/>
                </a:solidFill>
              </a:rPr>
              <a:t>Учитель-логопед </a:t>
            </a:r>
          </a:p>
          <a:p>
            <a:pPr algn="l"/>
            <a:r>
              <a:rPr lang="ru-RU" b="1" dirty="0" smtClean="0">
                <a:solidFill>
                  <a:srgbClr val="7030A0"/>
                </a:solidFill>
              </a:rPr>
              <a:t>МБДОУ «Детский сад № 45» г. Петушки</a:t>
            </a:r>
          </a:p>
          <a:p>
            <a:pPr algn="l"/>
            <a:r>
              <a:rPr lang="ru-RU" b="1" dirty="0" smtClean="0">
                <a:solidFill>
                  <a:srgbClr val="7030A0"/>
                </a:solidFill>
              </a:rPr>
              <a:t>КАЛЫГИНА Ольга Владимировна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65293" y="1988840"/>
            <a:ext cx="66134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АРТИКУЛЯЦИОННЫЕ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 СЧИТАЛКИ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animaciya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0648"/>
            <a:ext cx="3810000" cy="3238500"/>
          </a:xfrm>
          <a:prstGeom prst="rect">
            <a:avLst/>
          </a:prstGeom>
        </p:spPr>
      </p:pic>
      <p:pic>
        <p:nvPicPr>
          <p:cNvPr id="4" name="Рисунок 3" descr="142093257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28604"/>
            <a:ext cx="2214578" cy="3409747"/>
          </a:xfrm>
          <a:prstGeom prst="rect">
            <a:avLst/>
          </a:prstGeom>
        </p:spPr>
      </p:pic>
      <p:pic>
        <p:nvPicPr>
          <p:cNvPr id="6" name="Рисунок 5" descr="pomp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3857628"/>
            <a:ext cx="285750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multiki_5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1680" y="3861048"/>
            <a:ext cx="3096470" cy="23383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99592" y="630932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Выберите нужный звук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2924944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8" action="ppaction://hlinksldjump"/>
              </a:rPr>
              <a:t>[Л]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4328" y="2852936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 action="ppaction://hlinksldjump"/>
              </a:rPr>
              <a:t>[Ш]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5589240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6" action="ppaction://hlinksldjump"/>
              </a:rPr>
              <a:t>[Р]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80312" y="5517232"/>
            <a:ext cx="668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hlinkClick r:id="rId9" action="ppaction://hlinksldjump"/>
              </a:rPr>
              <a:t>[С]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5643578"/>
            <a:ext cx="7772400" cy="71438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1.Вытянуть губы вперед трубочкой и длительно дуть на ватный шарик (лежит на столе перед ребенком), загоняя его между двумя кубиками.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2.Улыбнуться, положить широкий передний край языка на нижнюю губу и, как бы произнося длительно звук [Ф], сдуть ватку на противоположный край стола.</a:t>
            </a:r>
            <a:endParaRPr lang="ru-RU" sz="20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2500298" y="285728"/>
            <a:ext cx="5929354" cy="857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000504"/>
            <a:ext cx="8286808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 –  мяч в ворота загоняем.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33870204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285860"/>
            <a:ext cx="2619390" cy="261939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24128" y="428604"/>
            <a:ext cx="3134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 [С]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85720" y="5643578"/>
            <a:ext cx="8501122" cy="50006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Улыбнуться, показать зубы, приоткрыть рот и кончиком языка «почистить» нижние зубы, делая сначала движения языком из стороны в сторону, а потом снизу вверх.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072066" y="5013176"/>
            <a:ext cx="214314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000504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lain" startAt="10"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чистим зубки верхние и нижние,</a:t>
            </a:r>
          </a:p>
          <a:p>
            <a:pPr marL="742950" indent="-742950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  Ведь они у нас не лишние.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87816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523833"/>
            <a:ext cx="2428892" cy="32385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85720" y="5643578"/>
            <a:ext cx="8501122" cy="500066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Улыбнуться, открыть рот, положить широкий кончик  языка на нижнюю губу, потом  опустить кончик языка к основанию нижних резцов,  выгнуть язык. Язык не должен  высовываться изо рта, когда  он выгнут. Следить, чтобы язык не просто лежал ровно во рту, а  был поднят в средней его части. Следить, чтобы язык был широким.</a:t>
            </a:r>
            <a:endParaRPr lang="ru-RU" sz="20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072066" y="5013176"/>
            <a:ext cx="214314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26" y="3714752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– кончик языка в зубки упирается,</a:t>
            </a:r>
          </a:p>
          <a:p>
            <a:pPr marL="742950" indent="-742950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Спинку выгибаем, горка получается.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0a117e3a656c88419251fa9b77a9e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642918"/>
            <a:ext cx="3214710" cy="28343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285720" y="4581128"/>
            <a:ext cx="8501122" cy="1562516"/>
          </a:xfrm>
        </p:spPr>
        <p:txBody>
          <a:bodyPr>
            <a:noAutofit/>
          </a:bodyPr>
          <a:lstStyle/>
          <a:p>
            <a:r>
              <a:rPr lang="ru-RU" sz="2000" i="1" dirty="0" smtClean="0"/>
              <a:t>Улыбнуться, открыть рот, язык широкий. Опустить кончик языка к основанию нижних резцов, выгнуть язык вверх, двигать средней частью языка вперед-назад (катушка катается).  Следить, чтобы кончик языка был прижат к основанию нижних зубов, когда двигается средняя часть языка вперед-назад, чтобы не отрывался от зубов.</a:t>
            </a:r>
            <a:endParaRPr lang="ru-RU" sz="20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072066" y="5013176"/>
            <a:ext cx="214314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429000"/>
            <a:ext cx="7358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– катушка катается.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20955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5643578"/>
            <a:ext cx="7772400" cy="7143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закрыть. Язык спокойно лежит во рту.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072066" y="5013176"/>
            <a:ext cx="214314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4000504"/>
            <a:ext cx="8429684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 – ну, и спать захотел народ.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baby_boy_sleeping_crib_ha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214422"/>
            <a:ext cx="4586041" cy="2581286"/>
          </a:xfrm>
          <a:prstGeom prst="rect">
            <a:avLst/>
          </a:prstGeom>
        </p:spPr>
      </p:pic>
      <p:pic>
        <p:nvPicPr>
          <p:cNvPr id="9" name="Рисунок 8" descr="27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976954"/>
            <a:ext cx="428628" cy="4286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27102" y="6385164"/>
            <a:ext cx="277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hlinkClick r:id="rId2" action="ppaction://hlinksldjump"/>
              </a:rPr>
              <a:t>Вернуться к выбору звука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13046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открыт. Губы в улыбке. Язык высунут. Боковые края и кончик языка подняты, средняя часть спинки языка опущена, прогибается к низу. В таком положении язык удержать от 1 до 5-10.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77072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Девять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–	чашка – просто чудо.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animacija-kof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052736"/>
            <a:ext cx="3561209" cy="32133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960317" y="188640"/>
            <a:ext cx="2754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[Ш]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36815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открыть и улыбнуться. Широким  языком облизывать верхнюю губу, стараясь «обнять» языком всю губу, затем втягивать язык вглубь рта. </a:t>
            </a:r>
            <a:br>
              <a:rPr lang="ru-RU" sz="2400" i="1" dirty="0" smtClean="0"/>
            </a:br>
            <a:r>
              <a:rPr lang="ru-RU" sz="2400" i="1" dirty="0" smtClean="0"/>
              <a:t>Рот не закрывать.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708920"/>
            <a:ext cx="834670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– чай с вареньем – это вкусно!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Откроем рот опять.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Нужно губку облизать.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50" r="11801" b="2001"/>
          <a:stretch>
            <a:fillRect/>
          </a:stretch>
        </p:blipFill>
        <p:spPr bwMode="auto">
          <a:xfrm>
            <a:off x="3275856" y="620687"/>
            <a:ext cx="2952328" cy="22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36815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широко открыть и улыбнуться. Присосать язык к нёбу и не отрывать его. Тянуть нижнюю челюсть вниз, растягивая подъязычную связку.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3861048"/>
            <a:ext cx="627351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– мы увидели грибок.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animaciya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980728"/>
            <a:ext cx="2381250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23528" y="5013176"/>
            <a:ext cx="8496944" cy="136815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Улыбнуться, приоткрыть рот, положить широкий передний край языка на верхнюю губу так, чтобы боковые края его были прижаты, а посередине языка был желобок, и сдуть ватку, положенную на кончик носа. Воздух при этом должен идти посередине языка, тогда ватка полетит вверх. Звук должен быть похожим на [Ф], но не на [Х].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4010" y="3861048"/>
            <a:ext cx="79608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– фокус мы сейчас покажем.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80325827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32656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214950"/>
            <a:ext cx="7772400" cy="1238386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Открывать широко рот, удерживать под счет  до 10. Закрыть рот. Повторить 3-4 раза.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6286520"/>
            <a:ext cx="6400800" cy="357190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00504"/>
            <a:ext cx="87453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 – ты ротик открывай,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как бегемот зевай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Рисунок 14" descr="9556431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428736"/>
            <a:ext cx="2124000" cy="21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5157192"/>
            <a:ext cx="7772400" cy="55782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закрыть. Язык спокойно лежит во рту.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428728" y="6093296"/>
            <a:ext cx="1919136" cy="576064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632" y="5013176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000504"/>
            <a:ext cx="8675348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 – да и спать спокойно ляжем.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baby_boy_sleeping_crib_ha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214422"/>
            <a:ext cx="4586041" cy="25812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36096" y="6093296"/>
            <a:ext cx="3496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hlinkClick r:id="rId2" action="ppaction://hlinksldjump"/>
              </a:rPr>
              <a:t>Вернуться к выбору звука</a:t>
            </a:r>
            <a:endParaRPr lang="ru-RU" b="1" dirty="0"/>
          </a:p>
        </p:txBody>
      </p:sp>
      <p:pic>
        <p:nvPicPr>
          <p:cNvPr id="9" name="Рисунок 8" descr="27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5976954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221088"/>
            <a:ext cx="6764288" cy="1224136"/>
          </a:xfrm>
        </p:spPr>
        <p:txBody>
          <a:bodyPr>
            <a:normAutofit/>
          </a:bodyPr>
          <a:lstStyle/>
          <a:p>
            <a:r>
              <a:rPr lang="ru-RU" sz="4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– язык как парус стал.</a:t>
            </a:r>
            <a:endParaRPr lang="ru-RU" sz="4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373216"/>
            <a:ext cx="8060432" cy="93610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Открыть широко рот, кончик языка прижать </a:t>
            </a:r>
          </a:p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за верхними резцами и удерживать в таком положении до 5-10.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0244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38100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4001" y="260648"/>
            <a:ext cx="25699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 [Л]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5643578"/>
            <a:ext cx="7772400" cy="7143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Открыть широко рот, кончик языка присасывать </a:t>
            </a:r>
            <a:br>
              <a:rPr lang="ru-RU" sz="2400" i="1" dirty="0" smtClean="0"/>
            </a:br>
            <a:r>
              <a:rPr lang="ru-RU" sz="2400" i="1" dirty="0" smtClean="0"/>
              <a:t>за верхними резцами.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072066" y="5013176"/>
            <a:ext cx="214314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4000504"/>
            <a:ext cx="8286808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 – кто-то дал конфетку нам.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thum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571480"/>
            <a:ext cx="3181350" cy="3238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6072206"/>
            <a:ext cx="7772400" cy="7143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Прикусить кончик языка и длительно произносить </a:t>
            </a:r>
            <a:br>
              <a:rPr lang="ru-RU" sz="2400" i="1" dirty="0" smtClean="0"/>
            </a:br>
            <a:r>
              <a:rPr lang="ru-RU" sz="2400" i="1" dirty="0" smtClean="0"/>
              <a:t>звук [Ы]  (как гудит пароход)..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929066"/>
            <a:ext cx="69294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   –	Отплывает пароход – Ы-Ы-Ы-Ы,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	Набирает он свой ход – Ы-Ы-Ы-Ы,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	Он в гудок гудит, гудит – Ы-Ы-Ы-Ы,</a:t>
            </a:r>
          </a:p>
          <a:p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	 «Путь счастливый!» – говорит –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Ы-Ы-Ы-Ы.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8744192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071546"/>
            <a:ext cx="3167989" cy="244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5643578"/>
            <a:ext cx="7772400" cy="7143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закрыть. Язык спокойно лежит во рту.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072066" y="5013176"/>
            <a:ext cx="214314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149080"/>
            <a:ext cx="8675348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  – ну и спать захотел народ.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baby_boy_sleeping_crib_ha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214422"/>
            <a:ext cx="4586041" cy="258128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68144" y="6093296"/>
            <a:ext cx="277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hlinkClick r:id="rId2" action="ppaction://hlinksldjump"/>
              </a:rPr>
              <a:t>Вернуться к выбору звука</a:t>
            </a:r>
            <a:endParaRPr lang="ru-RU" b="1" dirty="0"/>
          </a:p>
        </p:txBody>
      </p:sp>
      <p:pic>
        <p:nvPicPr>
          <p:cNvPr id="11" name="Рисунок 10" descr="27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6024580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13046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открыт. Губы в улыбке. Язык высунут. Боковые края и кончик языка подняты, средняя часть спинки языка опущена, прогибается к низу. В таком положении язык удержать от 1 до 5-10.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77072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Девять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–	чашка – просто чудо.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animacija-kof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052736"/>
            <a:ext cx="3561209" cy="32133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086153" y="188640"/>
            <a:ext cx="25026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Звук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[Р]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36815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открыть и улыбнуться. Широким  языком облизывать верхнюю губу, стараясь «обнять» языком всю губу, затем втягивать язык вглубь рта. </a:t>
            </a:r>
            <a:br>
              <a:rPr lang="ru-RU" sz="2400" i="1" dirty="0" smtClean="0"/>
            </a:br>
            <a:r>
              <a:rPr lang="ru-RU" sz="2400" i="1" dirty="0" smtClean="0"/>
              <a:t>Рот не закрывать.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708920"/>
            <a:ext cx="834670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– чай с вареньем – это вкусно!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Откроем рот опять.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Нужно губку облизать.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50" r="11801" b="2001"/>
          <a:stretch>
            <a:fillRect/>
          </a:stretch>
        </p:blipFill>
        <p:spPr bwMode="auto">
          <a:xfrm>
            <a:off x="3275856" y="620687"/>
            <a:ext cx="2952328" cy="22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36815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широко открыть. «Болтать» языком, проводя им вперед-назад по верхней губе: «</a:t>
            </a:r>
            <a:r>
              <a:rPr lang="ru-RU" sz="2400" i="1" dirty="0" err="1" smtClean="0"/>
              <a:t>бл-бл-бл-бл</a:t>
            </a:r>
            <a:r>
              <a:rPr lang="ru-RU" sz="2400" i="1" dirty="0" smtClean="0"/>
              <a:t>…»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4005064"/>
            <a:ext cx="5569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– болтают индюки.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629469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2008" y="1052736"/>
            <a:ext cx="2374386" cy="2432298"/>
          </a:xfrm>
          <a:prstGeom prst="rect">
            <a:avLst/>
          </a:prstGeom>
        </p:spPr>
      </p:pic>
      <p:pic>
        <p:nvPicPr>
          <p:cNvPr id="8" name="Рисунок 7" descr="629469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24744"/>
            <a:ext cx="2304093" cy="2360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13046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Открыть широко рот, кончик языка прижать </a:t>
            </a:r>
            <a:br>
              <a:rPr lang="ru-RU" sz="2400" i="1" dirty="0" smtClean="0"/>
            </a:br>
            <a:r>
              <a:rPr lang="ru-RU" sz="2400" i="1" dirty="0" smtClean="0"/>
              <a:t>за верхними резцами </a:t>
            </a:r>
            <a:br>
              <a:rPr lang="ru-RU" sz="2400" i="1" dirty="0" smtClean="0"/>
            </a:br>
            <a:r>
              <a:rPr lang="ru-RU" sz="2400" i="1" dirty="0" smtClean="0"/>
              <a:t>и удерживать в таком положении до 5-10.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77072"/>
            <a:ext cx="8136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12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–	вот так парус, посмотри.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102447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908720"/>
            <a:ext cx="3095620" cy="309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156176" y="476672"/>
            <a:ext cx="29878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2153" y="3244334"/>
            <a:ext cx="519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[Р].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58417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открыт. Широким кончиком языка, как кисточкой, ведём от верхних зубов до мягкого нёба..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 flipH="1">
            <a:off x="7429520" y="5013176"/>
            <a:ext cx="958904" cy="1487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077072"/>
            <a:ext cx="74168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lain" startAt="13"/>
            </a:pP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покрасим наше нёбо,</a:t>
            </a:r>
          </a:p>
          <a:p>
            <a:pPr marL="742950" indent="-74295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нёбо красивым стало чтобы.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148170">
            <a:off x="2934944" y="972167"/>
            <a:ext cx="2072016" cy="28497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357826"/>
            <a:ext cx="7772400" cy="1095510"/>
          </a:xfrm>
        </p:spPr>
        <p:txBody>
          <a:bodyPr>
            <a:normAutofit/>
          </a:bodyPr>
          <a:lstStyle/>
          <a:p>
            <a:r>
              <a:rPr lang="ru-RU" sz="2400" i="1" dirty="0" smtClean="0"/>
              <a:t>Тянуть губы вперед «хоботком».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5857892"/>
            <a:ext cx="6400800" cy="307412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00504"/>
            <a:ext cx="87453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ДВА – слоник – длинный хоботок,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Губки трубочкой, дружок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82626825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142984"/>
            <a:ext cx="3510005" cy="25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584176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держать широко открытым. Улыбнуться, медленно щелкать языком, присасывая его к нёбу и отрывая от него. Тянуть подъязычную связку.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 flipH="1">
            <a:off x="7429520" y="5013176"/>
            <a:ext cx="958904" cy="1487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077072"/>
            <a:ext cx="74168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–</a:t>
            </a: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лошадка скок да скок.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84772556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39" y="620688"/>
            <a:ext cx="2849141" cy="33297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36815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широко открыть и улыбнуться. Присосать язык к нёбу и не отрывать его. Тянуть нижнюю челюсть вниз, растягивая подъязычную связку.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3861048"/>
            <a:ext cx="62735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– мы увидели грибок.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animaciya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980728"/>
            <a:ext cx="2381250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013176"/>
            <a:ext cx="7772400" cy="136815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широко открыть и улыбнуться. Присосать язык к нёбу, как в упражнении «грибок» и не отрывать его. Опускать и поднимать нижнюю челюсть, растягивая подъязычную связку.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4149080"/>
            <a:ext cx="65426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 – спела нам гармошка.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3153939-056c9eea955937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76672"/>
            <a:ext cx="2664296" cy="35523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301208"/>
            <a:ext cx="7772400" cy="129614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Держать рот широко открытым. Стучать языком по небу (за верхним резцам), произнося «Д-Д-Д-Д-Д».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9006" y="4149080"/>
            <a:ext cx="67719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 – к нам дятел прилетел,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он песню нам запел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5941-Abissinka-2Q2GH6nbzk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04664"/>
            <a:ext cx="4600575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301208"/>
            <a:ext cx="7772400" cy="129614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широко открыть. «Болтать» языком, проводя им вперёд-назад по верхней губе: «</a:t>
            </a:r>
            <a:r>
              <a:rPr lang="ru-RU" sz="2400" i="1" dirty="0" err="1" smtClean="0"/>
              <a:t>бл-бл-бл-бл</a:t>
            </a:r>
            <a:r>
              <a:rPr lang="ru-RU" sz="2400" i="1" dirty="0" smtClean="0"/>
              <a:t>…»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267" y="4149080"/>
            <a:ext cx="57794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– можно поболтать,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Поболтать и не устать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1aprel_smeh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692696"/>
            <a:ext cx="4752529" cy="30416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23528" y="5013176"/>
            <a:ext cx="8496944" cy="136815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Улыбнуться, приоткрыть рот, положить широкий передний край языка на верхнюю губу так, чтобы боковые края его были прижаты, а посередине языка был желобок, и сдуть ватку, положенную на кончик носа. Воздух при этом должен идти посередине языка, тогда ватка полетит вверх. Звук должен быть похожим на [Ф], но не на [Х].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715008" y="5013176"/>
            <a:ext cx="1714512" cy="148765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98756" y="3861048"/>
            <a:ext cx="6571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19 – и на фокус посмотри.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80325827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32656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5157192"/>
            <a:ext cx="7772400" cy="55782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закрыть. Язык спокойно лежит во рту.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5072066" y="5013176"/>
            <a:ext cx="214314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4000504"/>
            <a:ext cx="7883260" cy="7858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  – а теперь ты отдохни.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baby_boy_sleeping_crib_ha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1214422"/>
            <a:ext cx="4586041" cy="2581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36096" y="6237312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hlinkClick r:id="rId2" action="ppaction://hlinksldjump"/>
              </a:rPr>
              <a:t>Вернуться к выбору звука</a:t>
            </a:r>
            <a:endParaRPr lang="ru-RU" b="1" dirty="0"/>
          </a:p>
        </p:txBody>
      </p:sp>
      <p:pic>
        <p:nvPicPr>
          <p:cNvPr id="10" name="Рисунок 9" descr="27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6119830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718170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428868"/>
            <a:ext cx="6016270" cy="22193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503644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842538" cy="387403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5572140"/>
            <a:ext cx="7772400" cy="881196"/>
          </a:xfrm>
        </p:spPr>
        <p:txBody>
          <a:bodyPr>
            <a:normAutofit/>
          </a:bodyPr>
          <a:lstStyle/>
          <a:p>
            <a:r>
              <a:rPr lang="ru-RU" sz="2700" i="1" dirty="0" smtClean="0"/>
              <a:t>Широко улыбаться, растягивая губы</a:t>
            </a:r>
            <a:r>
              <a:rPr lang="ru-RU" sz="2400" i="1" dirty="0" smtClean="0"/>
              <a:t>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 flipV="1">
            <a:off x="1371600" y="6165304"/>
            <a:ext cx="6400800" cy="54984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71942"/>
            <a:ext cx="87453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 – лягушонок улыбается</a:t>
            </a:r>
            <a:b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так, что солнце просыпается.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6072206"/>
            <a:ext cx="7772400" cy="7143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Положить широкий язык на нижнюю губу и удерживать в таком положении до 5-10.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 flipH="1">
            <a:off x="1285852" y="5013176"/>
            <a:ext cx="85748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143380"/>
            <a:ext cx="77562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77072"/>
            <a:ext cx="77562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Четыре – тесто месим дружно: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ПЯ-ПЯ-ПЯ – и отдохнем.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Рисунок 10" descr="0b05e4ace4b6c7181f8662e3641343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5" y="642918"/>
            <a:ext cx="2400317" cy="3429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6072206"/>
            <a:ext cx="7772400" cy="7143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Положить широкий язык на нижнюю губу и удерживать в таком положении до 5-10.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blin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428736"/>
            <a:ext cx="2933700" cy="2828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4414" y="4786322"/>
            <a:ext cx="69500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на пять – мы блин печём.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85800" y="6072206"/>
            <a:ext cx="7772400" cy="7143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Рот открыт. Боковые края языка загнуты вверх.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4876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000372"/>
            <a:ext cx="507209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Шесть - ну-ка делай, дружок!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Язычок в желобок.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Щёки ты не надувай, 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Губками прижимай!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Плавно воздух выпускается</a:t>
            </a:r>
          </a:p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Желобок не разрушается.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cs31.babysfera.ru/5/f/4/0/8461012.253104961.jpeg"/>
          <p:cNvPicPr>
            <a:picLocks noChangeAspect="1" noChangeArrowheads="1"/>
          </p:cNvPicPr>
          <p:nvPr/>
        </p:nvPicPr>
        <p:blipFill>
          <a:blip r:embed="rId2" cstate="print"/>
          <a:srcRect l="10938" t="5624" r="4687" b="10000"/>
          <a:stretch>
            <a:fillRect/>
          </a:stretch>
        </p:blipFill>
        <p:spPr bwMode="auto">
          <a:xfrm>
            <a:off x="4929190" y="428604"/>
            <a:ext cx="385765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5643578"/>
            <a:ext cx="7772400" cy="7143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Открыть широко рот,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dirty="0" smtClean="0"/>
              <a:t>1.Тянуть язык то за верхние зубы, то за нижние.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</a:t>
            </a:r>
            <a:r>
              <a:rPr lang="ru-RU" sz="2400" i="1" dirty="0" smtClean="0"/>
              <a:t>2. Тянуть язык то к верхней губе, то к нижней.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</a:t>
            </a:r>
            <a:r>
              <a:rPr lang="ru-RU" sz="2400" i="1" dirty="0" smtClean="0"/>
              <a:t>3.Тянуть язык то </a:t>
            </a:r>
            <a:r>
              <a:rPr lang="ru-RU" sz="2400" i="1" dirty="0" err="1" smtClean="0"/>
              <a:t>то</a:t>
            </a:r>
            <a:r>
              <a:rPr lang="ru-RU" sz="2400" i="1" dirty="0" smtClean="0"/>
              <a:t> к носу, то к подбородку.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571876"/>
            <a:ext cx="65812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Семь – уселись на качели,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Высоко мы полетели.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bth_c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714356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42910" y="5643578"/>
            <a:ext cx="7772400" cy="71438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Открыть рот. </a:t>
            </a:r>
            <a:br>
              <a:rPr lang="ru-RU" sz="2400" i="1" dirty="0" smtClean="0"/>
            </a:br>
            <a:r>
              <a:rPr lang="ru-RU" sz="2400" i="1" dirty="0" smtClean="0"/>
              <a:t>Кончиком языка дотрагиваться то до правого угла рта, то до левого.</a:t>
            </a:r>
            <a:endParaRPr lang="ru-RU" sz="2400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941168"/>
            <a:ext cx="87453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786190"/>
            <a:ext cx="83074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Восемь  – на часики посмотрели.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animashki-chasy-4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28604"/>
            <a:ext cx="1561209" cy="306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1141</Words>
  <Application>Microsoft Office PowerPoint</Application>
  <PresentationFormat>Экран (4:3)</PresentationFormat>
  <Paragraphs>140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Calibri</vt:lpstr>
      <vt:lpstr>Тема Office</vt:lpstr>
      <vt:lpstr>Презентация PowerPoint</vt:lpstr>
      <vt:lpstr>Открывать широко рот, удерживать под счет  до 10. Закрыть рот. Повторить 3-4 раза.</vt:lpstr>
      <vt:lpstr>Тянуть губы вперед «хоботком».</vt:lpstr>
      <vt:lpstr>Широко улыбаться, растягивая губы.</vt:lpstr>
      <vt:lpstr>Положить широкий язык на нижнюю губу и удерживать в таком положении до 5-10.</vt:lpstr>
      <vt:lpstr>Положить широкий язык на нижнюю губу и удерживать в таком положении до 5-10.</vt:lpstr>
      <vt:lpstr>Рот открыт. Боковые края языка загнуты вверх.</vt:lpstr>
      <vt:lpstr>Открыть широко рот,  1.Тянуть язык то за верхние зубы, то за нижние.    2. Тянуть язык то к верхней губе, то к нижней.           3.Тянуть язык то то к носу, то к подбородку.</vt:lpstr>
      <vt:lpstr>Открыть рот.  Кончиком языка дотрагиваться то до правого угла рта, то до левого.</vt:lpstr>
      <vt:lpstr>Презентация PowerPoint</vt:lpstr>
      <vt:lpstr>1.Вытянуть губы вперед трубочкой и длительно дуть на ватный шарик (лежит на столе перед ребенком), загоняя его между двумя кубиками. 2.Улыбнуться, положить широкий передний край языка на нижнюю губу и, как бы произнося длительно звук [Ф], сдуть ватку на противоположный край стола.</vt:lpstr>
      <vt:lpstr>Улыбнуться, показать зубы, приоткрыть рот и кончиком языка «почистить» нижние зубы, делая сначала движения языком из стороны в сторону, а потом снизу вверх.</vt:lpstr>
      <vt:lpstr>Улыбнуться, открыть рот, положить широкий кончик  языка на нижнюю губу, потом  опустить кончик языка к основанию нижних резцов,  выгнуть язык. Язык не должен  высовываться изо рта, когда  он выгнут. Следить, чтобы язык не просто лежал ровно во рту, а  был поднят в средней его части. Следить, чтобы язык был широким.</vt:lpstr>
      <vt:lpstr>Улыбнуться, открыть рот, язык широкий. Опустить кончик языка к основанию нижних резцов, выгнуть язык вверх, двигать средней частью языка вперед-назад (катушка катается).  Следить, чтобы кончик языка был прижат к основанию нижних зубов, когда двигается средняя часть языка вперед-назад, чтобы не отрывался от зубов.</vt:lpstr>
      <vt:lpstr>Рот закрыть. Язык спокойно лежит во рту.</vt:lpstr>
      <vt:lpstr>Рот открыт. Губы в улыбке. Язык высунут. Боковые края и кончик языка подняты, средняя часть спинки языка опущена, прогибается к низу. В таком положении язык удержать от 1 до 5-10.</vt:lpstr>
      <vt:lpstr>Рот открыть и улыбнуться. Широким  языком облизывать верхнюю губу, стараясь «обнять» языком всю губу, затем втягивать язык вглубь рта.  Рот не закрывать.</vt:lpstr>
      <vt:lpstr>Рот широко открыть и улыбнуться. Присосать язык к нёбу и не отрывать его. Тянуть нижнюю челюсть вниз, растягивая подъязычную связку.</vt:lpstr>
      <vt:lpstr>Улыбнуться, приоткрыть рот, положить широкий передний край языка на верхнюю губу так, чтобы боковые края его были прижаты, а посередине языка был желобок, и сдуть ватку, положенную на кончик носа. Воздух при этом должен идти посередине языка, тогда ватка полетит вверх. Звук должен быть похожим на [Ф], но не на [Х].</vt:lpstr>
      <vt:lpstr>Рот закрыть. Язык спокойно лежит во рту.</vt:lpstr>
      <vt:lpstr>9 – язык как парус стал.</vt:lpstr>
      <vt:lpstr>Открыть широко рот, кончик языка присасывать  за верхними резцами.</vt:lpstr>
      <vt:lpstr>Прикусить кончик языка и длительно произносить  звук [Ы]  (как гудит пароход)..</vt:lpstr>
      <vt:lpstr>Рот закрыть. Язык спокойно лежит во рту.</vt:lpstr>
      <vt:lpstr>Рот открыт. Губы в улыбке. Язык высунут. Боковые края и кончик языка подняты, средняя часть спинки языка опущена, прогибается к низу. В таком положении язык удержать от 1 до 5-10.</vt:lpstr>
      <vt:lpstr>Рот открыть и улыбнуться. Широким  языком облизывать верхнюю губу, стараясь «обнять» языком всю губу, затем втягивать язык вглубь рта.  Рот не закрывать.</vt:lpstr>
      <vt:lpstr>Рот широко открыть. «Болтать» языком, проводя им вперед-назад по верхней губе: «бл-бл-бл-бл…»</vt:lpstr>
      <vt:lpstr>Открыть широко рот, кончик языка прижать  за верхними резцами  и удерживать в таком положении до 5-10.</vt:lpstr>
      <vt:lpstr>Рот открыт. Широким кончиком языка, как кисточкой, ведём от верхних зубов до мягкого нёба..</vt:lpstr>
      <vt:lpstr>Рот держать широко открытым. Улыбнуться, медленно щелкать языком, присасывая его к нёбу и отрывая от него. Тянуть подъязычную связку.</vt:lpstr>
      <vt:lpstr>Рот широко открыть и улыбнуться. Присосать язык к нёбу и не отрывать его. Тянуть нижнюю челюсть вниз, растягивая подъязычную связку.</vt:lpstr>
      <vt:lpstr>Рот широко открыть и улыбнуться. Присосать язык к нёбу, как в упражнении «грибок» и не отрывать его. Опускать и поднимать нижнюю челюсть, растягивая подъязычную связку.</vt:lpstr>
      <vt:lpstr>Держать рот широко открытым. Стучать языком по небу (за верхним резцам), произнося «Д-Д-Д-Д-Д».</vt:lpstr>
      <vt:lpstr>Рот широко открыть. «Болтать» языком, проводя им вперёд-назад по верхней губе: «бл-бл-бл-бл…»</vt:lpstr>
      <vt:lpstr>Улыбнуться, приоткрыть рот, положить широкий передний край языка на верхнюю губу так, чтобы боковые края его были прижаты, а посередине языка был желобок, и сдуть ватку, положенную на кончик носа. Воздух при этом должен идти посередине языка, тогда ватка полетит вверх. Звук должен быть похожим на [Ф], но не на [Х].</vt:lpstr>
      <vt:lpstr>Рот закрыть. Язык спокойно лежит во рту.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Игорь</cp:lastModifiedBy>
  <cp:revision>55</cp:revision>
  <dcterms:created xsi:type="dcterms:W3CDTF">2013-01-06T18:32:13Z</dcterms:created>
  <dcterms:modified xsi:type="dcterms:W3CDTF">2018-03-28T14:04:30Z</dcterms:modified>
</cp:coreProperties>
</file>